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406" r:id="rId2"/>
    <p:sldId id="393" r:id="rId3"/>
    <p:sldId id="411" r:id="rId4"/>
    <p:sldId id="412" r:id="rId5"/>
    <p:sldId id="413" r:id="rId6"/>
    <p:sldId id="430" r:id="rId7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ussknacker (29.11.2021)" id="{0D6790A8-FFCB-4BC2-B32C-1EEC91B3FC22}">
          <p14:sldIdLst>
            <p14:sldId id="406"/>
            <p14:sldId id="393"/>
            <p14:sldId id="411"/>
            <p14:sldId id="412"/>
            <p14:sldId id="413"/>
            <p14:sldId id="430"/>
          </p14:sldIdLst>
        </p14:section>
        <p14:section name="Default Section" id="{0097CE2F-EC4C-3741-B7CF-99AC206BBDC0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2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376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0777E98A-0B52-04DA-6A4F-10104B97B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862" y="643466"/>
            <a:ext cx="4261865" cy="557106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A7A70B5-4CD4-0724-820E-61BEA516C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982" y="643467"/>
            <a:ext cx="415044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296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EB1E21E-1270-141A-DF1A-81667B9F9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898" y="643466"/>
            <a:ext cx="4275792" cy="557106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1F3A13A-2A2C-BC6F-764B-93CFAFCFA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018" y="643467"/>
            <a:ext cx="416437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247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Boden, Schwert, Waffe enthält.&#10;&#10;Automatisch generierte Beschreibung">
            <a:extLst>
              <a:ext uri="{FF2B5EF4-FFF2-40B4-BE49-F238E27FC236}">
                <a16:creationId xmlns:a16="http://schemas.microsoft.com/office/drawing/2014/main" id="{C3281EA5-A97C-37AE-5959-06B49D9F9B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4" r="2" b="2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Grafik 8" descr="Ein Bild, das Tänzer enthält.&#10;&#10;Automatisch generierte Beschreibung">
            <a:extLst>
              <a:ext uri="{FF2B5EF4-FFF2-40B4-BE49-F238E27FC236}">
                <a16:creationId xmlns:a16="http://schemas.microsoft.com/office/drawing/2014/main" id="{9533A7D1-FE85-76F5-D6E3-C053771042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7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3" name="Grafik 2" descr="Ein Bild, das Tänzer, Sport, Boden, Person enthält.&#10;&#10;Automatisch generierte Beschreibung">
            <a:extLst>
              <a:ext uri="{FF2B5EF4-FFF2-40B4-BE49-F238E27FC236}">
                <a16:creationId xmlns:a16="http://schemas.microsoft.com/office/drawing/2014/main" id="{2DF2B059-F68F-BC7A-CEA8-E1340B109C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0" r="-4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Grafik 4" descr="Ein Bild, das Boden, Gruppe, mehrere, Linie enthält.&#10;&#10;Automatisch generierte Beschreibung">
            <a:extLst>
              <a:ext uri="{FF2B5EF4-FFF2-40B4-BE49-F238E27FC236}">
                <a16:creationId xmlns:a16="http://schemas.microsoft.com/office/drawing/2014/main" id="{0BA1A971-85F3-A5C1-7FAF-9C35D660DB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4" r="2" b="2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40243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Nacht, Altar enthält.&#10;&#10;Automatisch generierte Beschreibung">
            <a:extLst>
              <a:ext uri="{FF2B5EF4-FFF2-40B4-BE49-F238E27FC236}">
                <a16:creationId xmlns:a16="http://schemas.microsoft.com/office/drawing/2014/main" id="{BFEB6B34-8130-974F-D495-C1FFFA8B19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" r="2062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3" name="Grafik 2" descr="Ein Bild, das Altar enthält.&#10;&#10;Automatisch generierte Beschreibung">
            <a:extLst>
              <a:ext uri="{FF2B5EF4-FFF2-40B4-BE49-F238E27FC236}">
                <a16:creationId xmlns:a16="http://schemas.microsoft.com/office/drawing/2014/main" id="{8F64BC26-F9F5-3D48-DB22-55C436078C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25" r="-2" b="204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5" name="Grafik 4" descr="Ein Bild, das Natur enthält.&#10;&#10;Automatisch generierte Beschreibung">
            <a:extLst>
              <a:ext uri="{FF2B5EF4-FFF2-40B4-BE49-F238E27FC236}">
                <a16:creationId xmlns:a16="http://schemas.microsoft.com/office/drawing/2014/main" id="{F90861EE-F816-A899-2B32-9B83CAA5EB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3" r="31681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75448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Person, Sport, Tänzer, Gruppe enthält.&#10;&#10;Automatisch generierte Beschreibung">
            <a:extLst>
              <a:ext uri="{FF2B5EF4-FFF2-40B4-BE49-F238E27FC236}">
                <a16:creationId xmlns:a16="http://schemas.microsoft.com/office/drawing/2014/main" id="{CD98792E-33BE-55F4-55C2-EEC6B7E141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5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5" name="Grafik 4" descr="Ein Bild, das Tänzer, Sport enthält.&#10;&#10;Automatisch generierte Beschreibung">
            <a:extLst>
              <a:ext uri="{FF2B5EF4-FFF2-40B4-BE49-F238E27FC236}">
                <a16:creationId xmlns:a16="http://schemas.microsoft.com/office/drawing/2014/main" id="{54B95CC6-160B-F1D6-7C37-0FAB1814EF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31" r="-2" b="-2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3" name="Grafik 2" descr="Ein Bild, das Boden, Person, Tänzer enthält.&#10;&#10;Automatisch generierte Beschreibung">
            <a:extLst>
              <a:ext uri="{FF2B5EF4-FFF2-40B4-BE49-F238E27FC236}">
                <a16:creationId xmlns:a16="http://schemas.microsoft.com/office/drawing/2014/main" id="{DEB1019D-6E5B-6152-8CE0-AF4F046EDB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5" r="32278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64847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4988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Macintosh PowerPoint</Application>
  <PresentationFormat>A4 Paper (210x297 mm)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2023-06-11T09:33:33Z</cp:lastPrinted>
  <dcterms:created xsi:type="dcterms:W3CDTF">2022-11-07T20:45:57Z</dcterms:created>
  <dcterms:modified xsi:type="dcterms:W3CDTF">2023-11-10T14:21:31Z</dcterms:modified>
</cp:coreProperties>
</file>

<file path=docProps/thumbnail.jpeg>
</file>